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93" autoAdjust="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115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304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043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3154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9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94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6331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387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91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2202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80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0E40-3475-4B04-A8B4-4B645AC2B567}" type="datetimeFigureOut">
              <a:rPr lang="pl-PL" smtClean="0"/>
              <a:t>06.06.2018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5A60E-1457-4DCA-A2A2-2CFF66E6CC7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15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440" y="342901"/>
            <a:ext cx="7362087" cy="1149997"/>
          </a:xfrm>
          <a:prstGeom prst="rect">
            <a:avLst/>
          </a:prstGeom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35896" y="1650620"/>
            <a:ext cx="5011345" cy="2249575"/>
          </a:xfrm>
        </p:spPr>
        <p:txBody>
          <a:bodyPr>
            <a:normAutofit/>
          </a:bodyPr>
          <a:lstStyle/>
          <a:p>
            <a:pPr algn="l"/>
            <a:endParaRPr lang="pl-PL" sz="3200" b="1" i="1" dirty="0" smtClean="0"/>
          </a:p>
          <a:p>
            <a:pPr algn="l"/>
            <a:r>
              <a:rPr lang="pl-PL" sz="3200" b="1" i="1" dirty="0" smtClean="0"/>
              <a:t>Prezentacja </a:t>
            </a:r>
            <a:r>
              <a:rPr lang="pl-PL" sz="3200" b="1" i="1" dirty="0" smtClean="0"/>
              <a:t>produktowa: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i="1" dirty="0" smtClean="0"/>
              <a:t>OW-5 B+; OW-10 B</a:t>
            </a:r>
            <a:r>
              <a:rPr lang="pl-PL" sz="2200" b="1" i="1" dirty="0" smtClean="0"/>
              <a:t>+</a:t>
            </a:r>
            <a:endParaRPr lang="pl-PL" sz="2200" b="1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l-PL" sz="3200" b="1" i="1" dirty="0" smtClean="0"/>
          </a:p>
          <a:p>
            <a:endParaRPr lang="pl-PL" sz="3200" b="1" i="1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069" y="1650620"/>
            <a:ext cx="6088283" cy="512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6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76446"/>
            <a:ext cx="10515600" cy="61424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 Narrow" panose="020B0606020202030204" pitchFamily="34" charset="0"/>
              </a:rPr>
              <a:t>Ogrzewacze bezciśnieniowe OW-5B+; OW-10B+</a:t>
            </a:r>
            <a:endParaRPr lang="pl-PL" b="1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06434"/>
            <a:ext cx="7159906" cy="2561180"/>
          </a:xfrm>
        </p:spPr>
        <p:txBody>
          <a:bodyPr/>
          <a:lstStyle/>
          <a:p>
            <a:r>
              <a:rPr lang="pl-PL" sz="1800" dirty="0" smtClean="0">
                <a:latin typeface="Arial Narrow" panose="020B0606020202030204" pitchFamily="34" charset="0"/>
              </a:rPr>
              <a:t>Dedykowana bateria bezciśnieniowa w komplecie</a:t>
            </a:r>
          </a:p>
          <a:p>
            <a:r>
              <a:rPr lang="pl-PL" sz="1800" dirty="0" smtClean="0">
                <a:latin typeface="Arial Narrow" panose="020B0606020202030204" pitchFamily="34" charset="0"/>
              </a:rPr>
              <a:t>Rozwiązanie idealne do domków/ogródków działkowych (podłączenie do pojedynczego punktu doprowadzającego wodę zimną)</a:t>
            </a:r>
          </a:p>
          <a:p>
            <a:r>
              <a:rPr lang="pl-PL" sz="1800" dirty="0" smtClean="0">
                <a:latin typeface="Arial Narrow" panose="020B0606020202030204" pitchFamily="34" charset="0"/>
              </a:rPr>
              <a:t>Prosty montaż (nie wymaga stosowania zaworu bezpieczeństwa)</a:t>
            </a:r>
          </a:p>
          <a:p>
            <a:r>
              <a:rPr lang="pl-PL" sz="1800" dirty="0" smtClean="0">
                <a:latin typeface="Arial Narrow" panose="020B0606020202030204" pitchFamily="34" charset="0"/>
              </a:rPr>
              <a:t>Krótki czas nagrzewu (grzałki zanurzeniowe o mocy 1,5 kW)</a:t>
            </a:r>
          </a:p>
          <a:p>
            <a:r>
              <a:rPr lang="pl-PL" sz="1800" dirty="0" smtClean="0">
                <a:latin typeface="Arial Narrow" panose="020B0606020202030204" pitchFamily="34" charset="0"/>
              </a:rPr>
              <a:t>Zakres regulacji temperatury 30 – 80 °C </a:t>
            </a:r>
          </a:p>
          <a:p>
            <a:r>
              <a:rPr lang="pl-PL" sz="1800" dirty="0" smtClean="0">
                <a:latin typeface="Arial Narrow" panose="020B0606020202030204" pitchFamily="34" charset="0"/>
              </a:rPr>
              <a:t>Obudowa wykonana ze stali i tworzywa sztucznego 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20" y="400052"/>
            <a:ext cx="3642964" cy="56064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1015" y="1812608"/>
            <a:ext cx="2662894" cy="48519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09" y="4367614"/>
            <a:ext cx="3586521" cy="237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780" y="4367614"/>
            <a:ext cx="4169289" cy="2375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913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616520" y="960700"/>
            <a:ext cx="6598920" cy="1179074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latin typeface="Arial Narrow" panose="020B0606020202030204" pitchFamily="34" charset="0"/>
              </a:rPr>
              <a:t>Ogrzewacze bezciśnieniowe OW-5B+; OW-10B+</a:t>
            </a:r>
            <a:endParaRPr lang="pl-PL" b="1" dirty="0">
              <a:latin typeface="Arial Narrow" panose="020B0606020202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20" y="400052"/>
            <a:ext cx="3642964" cy="560648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3263" y="262489"/>
            <a:ext cx="1144175" cy="645057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4088" y="5045003"/>
            <a:ext cx="1745655" cy="1170823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798" y="3717893"/>
            <a:ext cx="159551" cy="132711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963" y="834273"/>
            <a:ext cx="1357035" cy="294891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7770" y="1311897"/>
            <a:ext cx="92636" cy="13971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300" y="1687358"/>
            <a:ext cx="2330497" cy="4882066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296012" y="2308729"/>
            <a:ext cx="5395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Prosty montaż (nie wymaga zaworu bezpieczeństwa)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Dedykowana bateria trójdrożna w komplecie</a:t>
            </a: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45" y="3675081"/>
            <a:ext cx="4753943" cy="28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88</Words>
  <Application>Microsoft Office PowerPoint</Application>
  <PresentationFormat>Niestandardowy</PresentationFormat>
  <Paragraphs>13</Paragraphs>
  <Slides>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4" baseType="lpstr">
      <vt:lpstr>Motyw pakietu Office</vt:lpstr>
      <vt:lpstr>Prezentacja programu PowerPoint</vt:lpstr>
      <vt:lpstr>Ogrzewacze bezciśnieniowe OW-5B+; OW-10B+</vt:lpstr>
      <vt:lpstr>Ogrzewacze bezciśnieniowe OW-5B+; OW-10B+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 Łapiński</dc:creator>
  <cp:lastModifiedBy>l.kubat</cp:lastModifiedBy>
  <cp:revision>90</cp:revision>
  <dcterms:created xsi:type="dcterms:W3CDTF">2014-07-03T09:33:04Z</dcterms:created>
  <dcterms:modified xsi:type="dcterms:W3CDTF">2018-06-06T08:43:29Z</dcterms:modified>
</cp:coreProperties>
</file>